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3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14" r:id="rId49"/>
    <p:sldId id="308" r:id="rId50"/>
    <p:sldId id="309" r:id="rId51"/>
    <p:sldId id="310" r:id="rId5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4215383"/>
            <a:ext cx="6119700" cy="94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lang="pt-BR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2669</Words>
  <Application>Microsoft Macintosh PowerPoint</Application>
  <PresentationFormat>On-screen Show (16:10)</PresentationFormat>
  <Paragraphs>359</Paragraphs>
  <Slides>51</Slides>
  <Notes>50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Menlo</vt:lpstr>
      <vt:lpstr>Verdana</vt:lpstr>
      <vt:lpstr>Personalizar design</vt:lpstr>
      <vt:lpstr>PowerPoint Presentation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17</cp:revision>
  <dcterms:modified xsi:type="dcterms:W3CDTF">2023-03-23T21:08:27Z</dcterms:modified>
</cp:coreProperties>
</file>